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7" r:id="rId4"/>
    <p:sldId id="259" r:id="rId5"/>
    <p:sldId id="260" r:id="rId6"/>
    <p:sldId id="261" r:id="rId7"/>
    <p:sldId id="262" r:id="rId8"/>
    <p:sldId id="263" r:id="rId9"/>
    <p:sldId id="264" r:id="rId10"/>
    <p:sldId id="265" r:id="rId11"/>
    <p:sldId id="266" r:id="rId12"/>
    <p:sldId id="272" r:id="rId13"/>
    <p:sldId id="273" r:id="rId14"/>
    <p:sldId id="274" r:id="rId15"/>
    <p:sldId id="270" r:id="rId16"/>
    <p:sldId id="271"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51"/>
  </p:normalViewPr>
  <p:slideViewPr>
    <p:cSldViewPr snapToGrid="0" snapToObjects="1">
      <p:cViewPr varScale="1">
        <p:scale>
          <a:sx n="110" d="100"/>
          <a:sy n="110"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2A2B4-8672-1F4E-BD82-C1E772664D60}" type="datetimeFigureOut">
              <a:rPr lang="en-US" smtClean="0"/>
              <a:t>11/7/17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0C255-FE96-C444-9EB6-7167DAD85627}" type="slidenum">
              <a:rPr lang="en-US" smtClean="0"/>
              <a:t>‹#›</a:t>
            </a:fld>
            <a:endParaRPr lang="en-US"/>
          </a:p>
        </p:txBody>
      </p:sp>
    </p:spTree>
    <p:extLst>
      <p:ext uri="{BB962C8B-B14F-4D97-AF65-F5344CB8AC3E}">
        <p14:creationId xmlns:p14="http://schemas.microsoft.com/office/powerpoint/2010/main" val="1331291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11/7/17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11/7/17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11/7/17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11/7/17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11/7/17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 Id="rId3" Type="http://schemas.openxmlformats.org/officeDocument/2006/relationships/image" Target="../media/image1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Making Beautiful Code</a:t>
            </a:r>
            <a:endParaRPr lang="en-US" dirty="0"/>
          </a:p>
        </p:txBody>
      </p:sp>
      <p:sp>
        <p:nvSpPr>
          <p:cNvPr id="3" name="Subtitle 2"/>
          <p:cNvSpPr>
            <a:spLocks noGrp="1"/>
          </p:cNvSpPr>
          <p:nvPr>
            <p:ph type="subTitle" idx="1"/>
          </p:nvPr>
        </p:nvSpPr>
        <p:spPr/>
        <p:txBody>
          <a:bodyPr/>
          <a:lstStyle/>
          <a:p>
            <a:r>
              <a:rPr lang="en-US" dirty="0" smtClean="0"/>
              <a:t>And what it looks like when we see bad code.</a:t>
            </a:r>
            <a:endParaRPr lang="en-US" dirty="0"/>
          </a:p>
        </p:txBody>
      </p:sp>
    </p:spTree>
    <p:extLst>
      <p:ext uri="{BB962C8B-B14F-4D97-AF65-F5344CB8AC3E}">
        <p14:creationId xmlns:p14="http://schemas.microsoft.com/office/powerpoint/2010/main" val="1003178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Validate Inputs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7138"/>
            <a:ext cx="7188200" cy="2222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875" y="4344888"/>
            <a:ext cx="8239125" cy="2381350"/>
          </a:xfrm>
          <a:prstGeom prst="rect">
            <a:avLst/>
          </a:prstGeom>
        </p:spPr>
      </p:pic>
      <p:sp>
        <p:nvSpPr>
          <p:cNvPr id="7" name="TextBox 6"/>
          <p:cNvSpPr txBox="1"/>
          <p:nvPr/>
        </p:nvSpPr>
        <p:spPr>
          <a:xfrm>
            <a:off x="0" y="2127806"/>
            <a:ext cx="2686954" cy="369332"/>
          </a:xfrm>
          <a:prstGeom prst="rect">
            <a:avLst/>
          </a:prstGeom>
          <a:noFill/>
        </p:spPr>
        <p:txBody>
          <a:bodyPr wrap="none" rtlCol="0">
            <a:spAutoFit/>
          </a:bodyPr>
          <a:lstStyle/>
          <a:p>
            <a:r>
              <a:rPr lang="en-US" smtClean="0"/>
              <a:t>No validation of inputs</a:t>
            </a:r>
          </a:p>
        </p:txBody>
      </p:sp>
      <p:sp>
        <p:nvSpPr>
          <p:cNvPr id="8" name="TextBox 7"/>
          <p:cNvSpPr txBox="1"/>
          <p:nvPr/>
        </p:nvSpPr>
        <p:spPr>
          <a:xfrm>
            <a:off x="7586663" y="3975556"/>
            <a:ext cx="2334293" cy="369332"/>
          </a:xfrm>
          <a:prstGeom prst="rect">
            <a:avLst/>
          </a:prstGeom>
          <a:noFill/>
        </p:spPr>
        <p:txBody>
          <a:bodyPr wrap="none" rtlCol="0">
            <a:spAutoFit/>
          </a:bodyPr>
          <a:lstStyle/>
          <a:p>
            <a:r>
              <a:rPr lang="en-US" smtClean="0"/>
              <a:t>Validation of inputs</a:t>
            </a:r>
            <a:endParaRPr lang="en-US"/>
          </a:p>
        </p:txBody>
      </p:sp>
    </p:spTree>
    <p:extLst>
      <p:ext uri="{BB962C8B-B14F-4D97-AF65-F5344CB8AC3E}">
        <p14:creationId xmlns:p14="http://schemas.microsoft.com/office/powerpoint/2010/main" val="940144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Validate Inputs</a:t>
            </a:r>
            <a:endParaRPr lang="en-US" dirty="0"/>
          </a:p>
        </p:txBody>
      </p:sp>
      <p:sp>
        <p:nvSpPr>
          <p:cNvPr id="6" name="TextBox 5"/>
          <p:cNvSpPr txBox="1"/>
          <p:nvPr/>
        </p:nvSpPr>
        <p:spPr>
          <a:xfrm>
            <a:off x="212789" y="2187255"/>
            <a:ext cx="1715534" cy="369332"/>
          </a:xfrm>
          <a:prstGeom prst="rect">
            <a:avLst/>
          </a:prstGeom>
          <a:noFill/>
        </p:spPr>
        <p:txBody>
          <a:bodyPr wrap="none" rtlCol="0">
            <a:spAutoFit/>
          </a:bodyPr>
          <a:lstStyle/>
          <a:p>
            <a:r>
              <a:rPr lang="en-US" smtClean="0"/>
              <a:t>No Validation</a:t>
            </a:r>
            <a:endParaRPr lang="en-US"/>
          </a:p>
        </p:txBody>
      </p:sp>
      <p:sp>
        <p:nvSpPr>
          <p:cNvPr id="7" name="TextBox 6"/>
          <p:cNvSpPr txBox="1"/>
          <p:nvPr/>
        </p:nvSpPr>
        <p:spPr>
          <a:xfrm>
            <a:off x="4271058" y="1417638"/>
            <a:ext cx="4062714" cy="369332"/>
          </a:xfrm>
          <a:prstGeom prst="rect">
            <a:avLst/>
          </a:prstGeom>
          <a:noFill/>
        </p:spPr>
        <p:txBody>
          <a:bodyPr wrap="square" rtlCol="0">
            <a:spAutoFit/>
          </a:bodyPr>
          <a:lstStyle/>
          <a:p>
            <a:r>
              <a:rPr lang="en-US" dirty="0" smtClean="0"/>
              <a:t>What it </a:t>
            </a:r>
            <a:r>
              <a:rPr lang="en-US" smtClean="0"/>
              <a:t>looks like to programmers</a:t>
            </a: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3290"/>
            <a:ext cx="5761760" cy="32381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415" y="2883289"/>
            <a:ext cx="5773408" cy="2817423"/>
          </a:xfrm>
          <a:prstGeom prst="rect">
            <a:avLst/>
          </a:prstGeom>
        </p:spPr>
      </p:pic>
      <p:sp>
        <p:nvSpPr>
          <p:cNvPr id="11" name="TextBox 10"/>
          <p:cNvSpPr txBox="1"/>
          <p:nvPr/>
        </p:nvSpPr>
        <p:spPr>
          <a:xfrm>
            <a:off x="6500813" y="2343150"/>
            <a:ext cx="1880643" cy="369332"/>
          </a:xfrm>
          <a:prstGeom prst="rect">
            <a:avLst/>
          </a:prstGeom>
          <a:noFill/>
        </p:spPr>
        <p:txBody>
          <a:bodyPr wrap="none" rtlCol="0">
            <a:spAutoFit/>
          </a:bodyPr>
          <a:lstStyle/>
          <a:p>
            <a:r>
              <a:rPr lang="en-US" dirty="0" smtClean="0"/>
              <a:t>With Validation</a:t>
            </a:r>
          </a:p>
        </p:txBody>
      </p:sp>
    </p:spTree>
    <p:extLst>
      <p:ext uri="{BB962C8B-B14F-4D97-AF65-F5344CB8AC3E}">
        <p14:creationId xmlns:p14="http://schemas.microsoft.com/office/powerpoint/2010/main" val="1963991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Improvements</a:t>
            </a:r>
            <a:endParaRPr lang="en-US" dirty="0"/>
          </a:p>
        </p:txBody>
      </p:sp>
      <p:sp>
        <p:nvSpPr>
          <p:cNvPr id="3" name="Text Placeholder 2"/>
          <p:cNvSpPr>
            <a:spLocks noGrp="1"/>
          </p:cNvSpPr>
          <p:nvPr>
            <p:ph type="body" idx="1"/>
          </p:nvPr>
        </p:nvSpPr>
        <p:spPr/>
        <p:txBody>
          <a:bodyPr/>
          <a:lstStyle/>
          <a:p>
            <a:r>
              <a:rPr lang="en-US" dirty="0" smtClean="0"/>
              <a:t>Modularization and Cleaning development code</a:t>
            </a:r>
            <a:endParaRPr lang="en-US" dirty="0"/>
          </a:p>
        </p:txBody>
      </p:sp>
    </p:spTree>
    <p:extLst>
      <p:ext uri="{BB962C8B-B14F-4D97-AF65-F5344CB8AC3E}">
        <p14:creationId xmlns:p14="http://schemas.microsoft.com/office/powerpoint/2010/main" val="38224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up development code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838" y="2085975"/>
            <a:ext cx="3183123" cy="4614862"/>
          </a:xfrm>
          <a:prstGeom prst="rect">
            <a:avLst/>
          </a:prstGeom>
        </p:spPr>
      </p:pic>
      <p:sp>
        <p:nvSpPr>
          <p:cNvPr id="5" name="TextBox 4"/>
          <p:cNvSpPr txBox="1"/>
          <p:nvPr/>
        </p:nvSpPr>
        <p:spPr>
          <a:xfrm>
            <a:off x="4814888" y="2085975"/>
            <a:ext cx="6686550" cy="3139321"/>
          </a:xfrm>
          <a:prstGeom prst="rect">
            <a:avLst/>
          </a:prstGeom>
          <a:noFill/>
        </p:spPr>
        <p:txBody>
          <a:bodyPr wrap="square" rtlCol="0">
            <a:spAutoFit/>
          </a:bodyPr>
          <a:lstStyle/>
          <a:p>
            <a:pPr marL="285750" indent="-285750">
              <a:buFont typeface="Arial" charset="0"/>
              <a:buChar char="•"/>
            </a:pPr>
            <a:r>
              <a:rPr lang="en-US" dirty="0" smtClean="0"/>
              <a:t>Once you have developed code, you may realize you have left extra comments from the development cycle in your files.</a:t>
            </a:r>
          </a:p>
          <a:p>
            <a:pPr marL="742950" lvl="1" indent="-285750">
              <a:buFont typeface="Arial" charset="0"/>
              <a:buChar char="•"/>
            </a:pPr>
            <a:r>
              <a:rPr lang="en-US" dirty="0" smtClean="0"/>
              <a:t>Make sure before you publish to prod you remove any TODOs, or any other type of development comments</a:t>
            </a:r>
          </a:p>
          <a:p>
            <a:pPr marL="742950" lvl="1" indent="-285750">
              <a:buFont typeface="Arial" charset="0"/>
              <a:buChar char="•"/>
            </a:pPr>
            <a:r>
              <a:rPr lang="en-US" dirty="0" smtClean="0"/>
              <a:t>Make sure you remove commented out code</a:t>
            </a:r>
          </a:p>
          <a:p>
            <a:pPr marL="742950" lvl="1" indent="-285750">
              <a:buFont typeface="Arial" charset="0"/>
              <a:buChar char="•"/>
            </a:pPr>
            <a:r>
              <a:rPr lang="en-US" dirty="0" smtClean="0"/>
              <a:t>Make sure you remove any unused functions, especially if they will never be used in the future. (If they might be used in the future it is okay to leave in the code for now)</a:t>
            </a:r>
            <a:endParaRPr lang="en-US" dirty="0"/>
          </a:p>
        </p:txBody>
      </p:sp>
    </p:spTree>
    <p:extLst>
      <p:ext uri="{BB962C8B-B14F-4D97-AF65-F5344CB8AC3E}">
        <p14:creationId xmlns:p14="http://schemas.microsoft.com/office/powerpoint/2010/main" val="937265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up development code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838" y="2243138"/>
            <a:ext cx="3183123" cy="46148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050" y="2401887"/>
            <a:ext cx="5245100" cy="3670300"/>
          </a:xfrm>
          <a:prstGeom prst="rect">
            <a:avLst/>
          </a:prstGeom>
        </p:spPr>
      </p:pic>
      <p:sp>
        <p:nvSpPr>
          <p:cNvPr id="6" name="TextBox 5"/>
          <p:cNvSpPr txBox="1"/>
          <p:nvPr/>
        </p:nvSpPr>
        <p:spPr>
          <a:xfrm>
            <a:off x="4546411" y="3687217"/>
            <a:ext cx="867545" cy="769441"/>
          </a:xfrm>
          <a:prstGeom prst="rect">
            <a:avLst/>
          </a:prstGeom>
          <a:noFill/>
        </p:spPr>
        <p:txBody>
          <a:bodyPr wrap="none" rtlCol="0">
            <a:spAutoFit/>
          </a:bodyPr>
          <a:lstStyle/>
          <a:p>
            <a:r>
              <a:rPr lang="en-US" sz="4400" smtClean="0"/>
              <a:t>=&gt;</a:t>
            </a:r>
            <a:endParaRPr lang="en-US" sz="4400"/>
          </a:p>
        </p:txBody>
      </p:sp>
      <p:sp>
        <p:nvSpPr>
          <p:cNvPr id="7" name="TextBox 6"/>
          <p:cNvSpPr txBox="1"/>
          <p:nvPr/>
        </p:nvSpPr>
        <p:spPr>
          <a:xfrm>
            <a:off x="477838" y="1873806"/>
            <a:ext cx="2752677" cy="369332"/>
          </a:xfrm>
          <a:prstGeom prst="rect">
            <a:avLst/>
          </a:prstGeom>
          <a:noFill/>
        </p:spPr>
        <p:txBody>
          <a:bodyPr wrap="none" rtlCol="0">
            <a:spAutoFit/>
          </a:bodyPr>
          <a:lstStyle/>
          <a:p>
            <a:r>
              <a:rPr lang="en-US" smtClean="0"/>
              <a:t>Comments left in code</a:t>
            </a:r>
            <a:endParaRPr lang="en-US"/>
          </a:p>
        </p:txBody>
      </p:sp>
      <p:sp>
        <p:nvSpPr>
          <p:cNvPr id="8" name="TextBox 7"/>
          <p:cNvSpPr txBox="1"/>
          <p:nvPr/>
        </p:nvSpPr>
        <p:spPr>
          <a:xfrm>
            <a:off x="6496050" y="1928063"/>
            <a:ext cx="4729180" cy="369332"/>
          </a:xfrm>
          <a:prstGeom prst="rect">
            <a:avLst/>
          </a:prstGeom>
          <a:noFill/>
        </p:spPr>
        <p:txBody>
          <a:bodyPr wrap="none" rtlCol="0">
            <a:spAutoFit/>
          </a:bodyPr>
          <a:lstStyle/>
          <a:p>
            <a:r>
              <a:rPr lang="en-US" dirty="0" smtClean="0"/>
              <a:t>Remove all </a:t>
            </a:r>
            <a:r>
              <a:rPr lang="en-US" smtClean="0"/>
              <a:t>things left from development</a:t>
            </a:r>
            <a:endParaRPr lang="en-US"/>
          </a:p>
        </p:txBody>
      </p:sp>
    </p:spTree>
    <p:extLst>
      <p:ext uri="{BB962C8B-B14F-4D97-AF65-F5344CB8AC3E}">
        <p14:creationId xmlns:p14="http://schemas.microsoft.com/office/powerpoint/2010/main" val="54605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93" y="2469594"/>
            <a:ext cx="3436938" cy="4176359"/>
          </a:xfrm>
          <a:prstGeom prst="rect">
            <a:avLst/>
          </a:prstGeom>
        </p:spPr>
      </p:pic>
      <p:sp>
        <p:nvSpPr>
          <p:cNvPr id="7" name="TextBox 6"/>
          <p:cNvSpPr txBox="1"/>
          <p:nvPr/>
        </p:nvSpPr>
        <p:spPr>
          <a:xfrm>
            <a:off x="4546411" y="3687217"/>
            <a:ext cx="867545" cy="769441"/>
          </a:xfrm>
          <a:prstGeom prst="rect">
            <a:avLst/>
          </a:prstGeom>
          <a:noFill/>
        </p:spPr>
        <p:txBody>
          <a:bodyPr wrap="none" rtlCol="0">
            <a:spAutoFit/>
          </a:bodyPr>
          <a:lstStyle/>
          <a:p>
            <a:r>
              <a:rPr lang="en-US" sz="4400" smtClean="0"/>
              <a:t>=&gt;</a:t>
            </a:r>
            <a:endParaRPr lang="en-US" sz="440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975" y="2250016"/>
            <a:ext cx="5014913" cy="2874402"/>
          </a:xfrm>
          <a:prstGeom prst="rect">
            <a:avLst/>
          </a:prstGeom>
        </p:spPr>
      </p:pic>
      <p:sp>
        <p:nvSpPr>
          <p:cNvPr id="11" name="TextBox 10"/>
          <p:cNvSpPr txBox="1"/>
          <p:nvPr/>
        </p:nvSpPr>
        <p:spPr>
          <a:xfrm>
            <a:off x="747893" y="2100262"/>
            <a:ext cx="2037737" cy="369332"/>
          </a:xfrm>
          <a:prstGeom prst="rect">
            <a:avLst/>
          </a:prstGeom>
          <a:noFill/>
        </p:spPr>
        <p:txBody>
          <a:bodyPr wrap="none" rtlCol="0">
            <a:spAutoFit/>
          </a:bodyPr>
          <a:lstStyle/>
          <a:p>
            <a:r>
              <a:rPr lang="en-US" dirty="0" smtClean="0"/>
              <a:t>Not Modularized</a:t>
            </a:r>
            <a:endParaRPr lang="en-US" dirty="0"/>
          </a:p>
        </p:txBody>
      </p:sp>
      <p:sp>
        <p:nvSpPr>
          <p:cNvPr id="12" name="TextBox 11"/>
          <p:cNvSpPr txBox="1"/>
          <p:nvPr/>
        </p:nvSpPr>
        <p:spPr>
          <a:xfrm>
            <a:off x="5413956" y="1878847"/>
            <a:ext cx="4461478" cy="369332"/>
          </a:xfrm>
          <a:prstGeom prst="rect">
            <a:avLst/>
          </a:prstGeom>
          <a:noFill/>
        </p:spPr>
        <p:txBody>
          <a:bodyPr wrap="none" rtlCol="0">
            <a:spAutoFit/>
          </a:bodyPr>
          <a:lstStyle/>
          <a:p>
            <a:r>
              <a:rPr lang="en-US" dirty="0" smtClean="0"/>
              <a:t>Put things into functions/constructors</a:t>
            </a:r>
            <a:r>
              <a:rPr lang="mr-IN" dirty="0" smtClean="0"/>
              <a:t>…</a:t>
            </a:r>
            <a:endParaRPr lang="en-US" dirty="0"/>
          </a:p>
        </p:txBody>
      </p:sp>
    </p:spTree>
    <p:extLst>
      <p:ext uri="{BB962C8B-B14F-4D97-AF65-F5344CB8AC3E}">
        <p14:creationId xmlns:p14="http://schemas.microsoft.com/office/powerpoint/2010/main" val="798231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Modularization and cleaned up code.</a:t>
            </a:r>
            <a:endParaRPr lang="en-US" dirty="0"/>
          </a:p>
        </p:txBody>
      </p:sp>
      <p:sp>
        <p:nvSpPr>
          <p:cNvPr id="4" name="TextBox 3"/>
          <p:cNvSpPr txBox="1"/>
          <p:nvPr/>
        </p:nvSpPr>
        <p:spPr>
          <a:xfrm>
            <a:off x="4271058" y="1417638"/>
            <a:ext cx="4062714" cy="369332"/>
          </a:xfrm>
          <a:prstGeom prst="rect">
            <a:avLst/>
          </a:prstGeom>
          <a:noFill/>
        </p:spPr>
        <p:txBody>
          <a:bodyPr wrap="square" rtlCol="0">
            <a:spAutoFit/>
          </a:bodyPr>
          <a:lstStyle/>
          <a:p>
            <a:r>
              <a:rPr lang="en-US" dirty="0" smtClean="0"/>
              <a:t>What it </a:t>
            </a:r>
            <a:r>
              <a:rPr lang="en-US" smtClean="0"/>
              <a:t>looks like to programmers</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60" y="2757420"/>
            <a:ext cx="5467440" cy="41005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415" y="2709863"/>
            <a:ext cx="5530849" cy="4148137"/>
          </a:xfrm>
          <a:prstGeom prst="rect">
            <a:avLst/>
          </a:prstGeom>
        </p:spPr>
      </p:pic>
      <p:sp>
        <p:nvSpPr>
          <p:cNvPr id="7" name="TextBox 6"/>
          <p:cNvSpPr txBox="1"/>
          <p:nvPr/>
        </p:nvSpPr>
        <p:spPr>
          <a:xfrm>
            <a:off x="171360" y="2064922"/>
            <a:ext cx="3807453" cy="646331"/>
          </a:xfrm>
          <a:prstGeom prst="rect">
            <a:avLst/>
          </a:prstGeom>
          <a:noFill/>
        </p:spPr>
        <p:txBody>
          <a:bodyPr wrap="none" rtlCol="0">
            <a:spAutoFit/>
          </a:bodyPr>
          <a:lstStyle/>
          <a:p>
            <a:r>
              <a:rPr lang="en-US" dirty="0" smtClean="0"/>
              <a:t>Without modularization and with</a:t>
            </a:r>
          </a:p>
          <a:p>
            <a:r>
              <a:rPr lang="en-US" dirty="0" smtClean="0"/>
              <a:t>Development code left inside</a:t>
            </a:r>
            <a:endParaRPr lang="en-US" dirty="0"/>
          </a:p>
        </p:txBody>
      </p:sp>
      <p:sp>
        <p:nvSpPr>
          <p:cNvPr id="8" name="TextBox 7"/>
          <p:cNvSpPr txBox="1"/>
          <p:nvPr/>
        </p:nvSpPr>
        <p:spPr>
          <a:xfrm>
            <a:off x="6302415" y="2203421"/>
            <a:ext cx="3111749" cy="369332"/>
          </a:xfrm>
          <a:prstGeom prst="rect">
            <a:avLst/>
          </a:prstGeom>
          <a:noFill/>
        </p:spPr>
        <p:txBody>
          <a:bodyPr wrap="none" rtlCol="0">
            <a:spAutoFit/>
          </a:bodyPr>
          <a:lstStyle/>
          <a:p>
            <a:r>
              <a:rPr lang="en-US" smtClean="0"/>
              <a:t>Modularized and cleaned</a:t>
            </a:r>
            <a:endParaRPr lang="en-US"/>
          </a:p>
        </p:txBody>
      </p:sp>
    </p:spTree>
    <p:extLst>
      <p:ext uri="{BB962C8B-B14F-4D97-AF65-F5344CB8AC3E}">
        <p14:creationId xmlns:p14="http://schemas.microsoft.com/office/powerpoint/2010/main" val="1819641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There’s always ways to improve!</a:t>
            </a:r>
            <a:endParaRPr lang="en-US" dirty="0"/>
          </a:p>
        </p:txBody>
      </p:sp>
      <p:sp>
        <p:nvSpPr>
          <p:cNvPr id="5" name="TextBox 4"/>
          <p:cNvSpPr txBox="1"/>
          <p:nvPr/>
        </p:nvSpPr>
        <p:spPr>
          <a:xfrm>
            <a:off x="810000" y="2443163"/>
            <a:ext cx="10578537" cy="2800767"/>
          </a:xfrm>
          <a:prstGeom prst="rect">
            <a:avLst/>
          </a:prstGeom>
          <a:noFill/>
        </p:spPr>
        <p:txBody>
          <a:bodyPr wrap="none" rtlCol="0">
            <a:spAutoFit/>
          </a:bodyPr>
          <a:lstStyle/>
          <a:p>
            <a:r>
              <a:rPr lang="en-US" sz="4400" dirty="0" smtClean="0"/>
              <a:t>This list was not exhaustive on </a:t>
            </a:r>
          </a:p>
          <a:p>
            <a:r>
              <a:rPr lang="en-US" sz="4400" dirty="0" smtClean="0"/>
              <a:t>the ways you can improve your code.</a:t>
            </a:r>
          </a:p>
          <a:p>
            <a:r>
              <a:rPr lang="en-US" sz="4400" dirty="0" smtClean="0"/>
              <a:t>These were just a few things you </a:t>
            </a:r>
          </a:p>
          <a:p>
            <a:r>
              <a:rPr lang="en-US" sz="4400" dirty="0" smtClean="0"/>
              <a:t>can do to improve code quality!</a:t>
            </a:r>
            <a:endParaRPr lang="en-US" sz="4400" dirty="0"/>
          </a:p>
        </p:txBody>
      </p:sp>
    </p:spTree>
    <p:extLst>
      <p:ext uri="{BB962C8B-B14F-4D97-AF65-F5344CB8AC3E}">
        <p14:creationId xmlns:p14="http://schemas.microsoft.com/office/powerpoint/2010/main" val="65896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and Indentation</a:t>
            </a:r>
            <a:endParaRPr lang="en-US" dirty="0"/>
          </a:p>
        </p:txBody>
      </p:sp>
      <p:sp>
        <p:nvSpPr>
          <p:cNvPr id="6" name="TextBox 5"/>
          <p:cNvSpPr txBox="1"/>
          <p:nvPr/>
        </p:nvSpPr>
        <p:spPr>
          <a:xfrm>
            <a:off x="657225" y="2586038"/>
            <a:ext cx="4968071" cy="646331"/>
          </a:xfrm>
          <a:prstGeom prst="rect">
            <a:avLst/>
          </a:prstGeom>
          <a:noFill/>
        </p:spPr>
        <p:txBody>
          <a:bodyPr wrap="square" rtlCol="0">
            <a:spAutoFit/>
          </a:bodyPr>
          <a:lstStyle/>
          <a:p>
            <a:r>
              <a:rPr lang="en-US" dirty="0" smtClean="0"/>
              <a:t>No indentation and strange semicolons/spacing</a:t>
            </a:r>
            <a:endParaRPr lang="en-US" dirty="0"/>
          </a:p>
        </p:txBody>
      </p:sp>
      <p:sp>
        <p:nvSpPr>
          <p:cNvPr id="7" name="TextBox 6"/>
          <p:cNvSpPr txBox="1"/>
          <p:nvPr/>
        </p:nvSpPr>
        <p:spPr>
          <a:xfrm>
            <a:off x="7056438" y="2586038"/>
            <a:ext cx="4414074" cy="646331"/>
          </a:xfrm>
          <a:prstGeom prst="rect">
            <a:avLst/>
          </a:prstGeom>
          <a:noFill/>
        </p:spPr>
        <p:txBody>
          <a:bodyPr wrap="square" rtlCol="0">
            <a:spAutoFit/>
          </a:bodyPr>
          <a:lstStyle/>
          <a:p>
            <a:r>
              <a:rPr lang="en-US" dirty="0" smtClean="0"/>
              <a:t>Indentation and correct semicolons/spacing</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 y="3469720"/>
            <a:ext cx="4953000" cy="1308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6438" y="3469720"/>
            <a:ext cx="4191000" cy="2184400"/>
          </a:xfrm>
          <a:prstGeom prst="rect">
            <a:avLst/>
          </a:prstGeom>
        </p:spPr>
      </p:pic>
    </p:spTree>
    <p:extLst>
      <p:ext uri="{BB962C8B-B14F-4D97-AF65-F5344CB8AC3E}">
        <p14:creationId xmlns:p14="http://schemas.microsoft.com/office/powerpoint/2010/main" val="40582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and Indentation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0094" y="3028949"/>
            <a:ext cx="3276158" cy="341153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988" y="3028949"/>
            <a:ext cx="4548716" cy="3411537"/>
          </a:xfrm>
          <a:prstGeom prst="rect">
            <a:avLst/>
          </a:prstGeom>
        </p:spPr>
      </p:pic>
      <p:sp>
        <p:nvSpPr>
          <p:cNvPr id="6" name="TextBox 5"/>
          <p:cNvSpPr txBox="1"/>
          <p:nvPr/>
        </p:nvSpPr>
        <p:spPr>
          <a:xfrm>
            <a:off x="534988" y="2435568"/>
            <a:ext cx="4968071" cy="369332"/>
          </a:xfrm>
          <a:prstGeom prst="rect">
            <a:avLst/>
          </a:prstGeom>
          <a:noFill/>
        </p:spPr>
        <p:txBody>
          <a:bodyPr wrap="square" rtlCol="0">
            <a:spAutoFit/>
          </a:bodyPr>
          <a:lstStyle/>
          <a:p>
            <a:r>
              <a:rPr lang="en-US" dirty="0" smtClean="0"/>
              <a:t>No indentation </a:t>
            </a:r>
            <a:r>
              <a:rPr lang="en-US" smtClean="0"/>
              <a:t>and strange semicolon</a:t>
            </a:r>
            <a:endParaRPr lang="en-US"/>
          </a:p>
        </p:txBody>
      </p:sp>
      <p:sp>
        <p:nvSpPr>
          <p:cNvPr id="7" name="TextBox 6"/>
          <p:cNvSpPr txBox="1"/>
          <p:nvPr/>
        </p:nvSpPr>
        <p:spPr>
          <a:xfrm>
            <a:off x="7650094" y="2528165"/>
            <a:ext cx="4414074" cy="369332"/>
          </a:xfrm>
          <a:prstGeom prst="rect">
            <a:avLst/>
          </a:prstGeom>
          <a:noFill/>
        </p:spPr>
        <p:txBody>
          <a:bodyPr wrap="square" rtlCol="0">
            <a:spAutoFit/>
          </a:bodyPr>
          <a:lstStyle/>
          <a:p>
            <a:r>
              <a:rPr lang="en-US" dirty="0" smtClean="0"/>
              <a:t>Indentation and </a:t>
            </a:r>
            <a:r>
              <a:rPr lang="en-US" smtClean="0"/>
              <a:t>correct semicolons</a:t>
            </a:r>
            <a:endParaRPr lang="en-US"/>
          </a:p>
        </p:txBody>
      </p:sp>
      <p:sp>
        <p:nvSpPr>
          <p:cNvPr id="8" name="TextBox 7"/>
          <p:cNvSpPr txBox="1"/>
          <p:nvPr/>
        </p:nvSpPr>
        <p:spPr>
          <a:xfrm>
            <a:off x="4271058" y="1417638"/>
            <a:ext cx="4062714" cy="369332"/>
          </a:xfrm>
          <a:prstGeom prst="rect">
            <a:avLst/>
          </a:prstGeom>
          <a:noFill/>
        </p:spPr>
        <p:txBody>
          <a:bodyPr wrap="square" rtlCol="0">
            <a:spAutoFit/>
          </a:bodyPr>
          <a:lstStyle/>
          <a:p>
            <a:r>
              <a:rPr lang="en-US" dirty="0" smtClean="0"/>
              <a:t>What it </a:t>
            </a:r>
            <a:r>
              <a:rPr lang="en-US" smtClean="0"/>
              <a:t>looks like to programmers</a:t>
            </a:r>
            <a:endParaRPr lang="en-US"/>
          </a:p>
        </p:txBody>
      </p:sp>
    </p:spTree>
    <p:extLst>
      <p:ext uri="{BB962C8B-B14F-4D97-AF65-F5344CB8AC3E}">
        <p14:creationId xmlns:p14="http://schemas.microsoft.com/office/powerpoint/2010/main" val="89734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and Variable Names</a:t>
            </a:r>
            <a:endParaRPr lang="en-US" dirty="0"/>
          </a:p>
        </p:txBody>
      </p:sp>
      <p:sp>
        <p:nvSpPr>
          <p:cNvPr id="5" name="TextBox 4"/>
          <p:cNvSpPr txBox="1"/>
          <p:nvPr/>
        </p:nvSpPr>
        <p:spPr>
          <a:xfrm>
            <a:off x="504825" y="2553485"/>
            <a:ext cx="1555234" cy="369332"/>
          </a:xfrm>
          <a:prstGeom prst="rect">
            <a:avLst/>
          </a:prstGeom>
          <a:noFill/>
        </p:spPr>
        <p:txBody>
          <a:bodyPr wrap="none" rtlCol="0">
            <a:spAutoFit/>
          </a:bodyPr>
          <a:lstStyle/>
          <a:p>
            <a:r>
              <a:rPr lang="en-US" smtClean="0"/>
              <a:t>Bad naming</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3122613"/>
            <a:ext cx="4191000" cy="2184400"/>
          </a:xfrm>
          <a:prstGeom prst="rect">
            <a:avLst/>
          </a:prstGeom>
        </p:spPr>
      </p:pic>
      <p:sp>
        <p:nvSpPr>
          <p:cNvPr id="11" name="TextBox 10"/>
          <p:cNvSpPr txBox="1"/>
          <p:nvPr/>
        </p:nvSpPr>
        <p:spPr>
          <a:xfrm>
            <a:off x="5422900" y="2553485"/>
            <a:ext cx="1766830" cy="369332"/>
          </a:xfrm>
          <a:prstGeom prst="rect">
            <a:avLst/>
          </a:prstGeom>
          <a:noFill/>
        </p:spPr>
        <p:txBody>
          <a:bodyPr wrap="none" rtlCol="0">
            <a:spAutoFit/>
          </a:bodyPr>
          <a:lstStyle/>
          <a:p>
            <a:r>
              <a:rPr lang="en-US" smtClean="0"/>
              <a:t>Better naming</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900" y="3167063"/>
            <a:ext cx="6680200" cy="2095500"/>
          </a:xfrm>
          <a:prstGeom prst="rect">
            <a:avLst/>
          </a:prstGeom>
        </p:spPr>
      </p:pic>
    </p:spTree>
    <p:extLst>
      <p:ext uri="{BB962C8B-B14F-4D97-AF65-F5344CB8AC3E}">
        <p14:creationId xmlns:p14="http://schemas.microsoft.com/office/powerpoint/2010/main" val="84300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and Variable Names</a:t>
            </a:r>
            <a:endParaRPr lang="en-US" dirty="0"/>
          </a:p>
        </p:txBody>
      </p:sp>
      <p:sp>
        <p:nvSpPr>
          <p:cNvPr id="4" name="TextBox 3"/>
          <p:cNvSpPr txBox="1"/>
          <p:nvPr/>
        </p:nvSpPr>
        <p:spPr>
          <a:xfrm>
            <a:off x="4271058" y="1417638"/>
            <a:ext cx="4062714" cy="369332"/>
          </a:xfrm>
          <a:prstGeom prst="rect">
            <a:avLst/>
          </a:prstGeom>
          <a:noFill/>
        </p:spPr>
        <p:txBody>
          <a:bodyPr wrap="square" rtlCol="0">
            <a:spAutoFit/>
          </a:bodyPr>
          <a:lstStyle/>
          <a:p>
            <a:r>
              <a:rPr lang="en-US" dirty="0" smtClean="0"/>
              <a:t>What it </a:t>
            </a:r>
            <a:r>
              <a:rPr lang="en-US" smtClean="0"/>
              <a:t>looks like to programmers</a:t>
            </a:r>
            <a:endParaRPr lang="en-US"/>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000" y="2871786"/>
            <a:ext cx="3276158" cy="341153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5537" y="2757420"/>
            <a:ext cx="3073898" cy="4100580"/>
          </a:xfrm>
          <a:prstGeom prst="rect">
            <a:avLst/>
          </a:prstGeom>
        </p:spPr>
      </p:pic>
      <p:sp>
        <p:nvSpPr>
          <p:cNvPr id="7" name="TextBox 6"/>
          <p:cNvSpPr txBox="1"/>
          <p:nvPr/>
        </p:nvSpPr>
        <p:spPr>
          <a:xfrm>
            <a:off x="689424" y="2388088"/>
            <a:ext cx="3517310" cy="369332"/>
          </a:xfrm>
          <a:prstGeom prst="rect">
            <a:avLst/>
          </a:prstGeom>
          <a:noFill/>
        </p:spPr>
        <p:txBody>
          <a:bodyPr wrap="none" rtlCol="0">
            <a:spAutoFit/>
          </a:bodyPr>
          <a:lstStyle/>
          <a:p>
            <a:r>
              <a:rPr lang="en-US" smtClean="0"/>
              <a:t>Without good variable names</a:t>
            </a:r>
            <a:endParaRPr lang="en-US"/>
          </a:p>
        </p:txBody>
      </p:sp>
      <p:sp>
        <p:nvSpPr>
          <p:cNvPr id="8" name="TextBox 7"/>
          <p:cNvSpPr txBox="1"/>
          <p:nvPr/>
        </p:nvSpPr>
        <p:spPr>
          <a:xfrm>
            <a:off x="7402420" y="2203422"/>
            <a:ext cx="3147015" cy="369332"/>
          </a:xfrm>
          <a:prstGeom prst="rect">
            <a:avLst/>
          </a:prstGeom>
          <a:noFill/>
        </p:spPr>
        <p:txBody>
          <a:bodyPr wrap="none" rtlCol="0">
            <a:spAutoFit/>
          </a:bodyPr>
          <a:lstStyle/>
          <a:p>
            <a:r>
              <a:rPr lang="en-US" dirty="0" smtClean="0"/>
              <a:t>With good variable names</a:t>
            </a:r>
            <a:endParaRPr lang="en-US" dirty="0"/>
          </a:p>
        </p:txBody>
      </p:sp>
    </p:spTree>
    <p:extLst>
      <p:ext uri="{BB962C8B-B14F-4D97-AF65-F5344CB8AC3E}">
        <p14:creationId xmlns:p14="http://schemas.microsoft.com/office/powerpoint/2010/main" val="164054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“Magic Numbers”</a:t>
            </a:r>
            <a:endParaRPr lang="en-US" dirty="0"/>
          </a:p>
        </p:txBody>
      </p:sp>
      <p:sp>
        <p:nvSpPr>
          <p:cNvPr id="9" name="TextBox 8"/>
          <p:cNvSpPr txBox="1"/>
          <p:nvPr/>
        </p:nvSpPr>
        <p:spPr>
          <a:xfrm>
            <a:off x="222250" y="2111415"/>
            <a:ext cx="2406428" cy="369332"/>
          </a:xfrm>
          <a:prstGeom prst="rect">
            <a:avLst/>
          </a:prstGeom>
          <a:noFill/>
        </p:spPr>
        <p:txBody>
          <a:bodyPr wrap="none" rtlCol="0">
            <a:spAutoFit/>
          </a:bodyPr>
          <a:lstStyle/>
          <a:p>
            <a:r>
              <a:rPr lang="en-US" smtClean="0"/>
              <a:t>Has magic numbers</a:t>
            </a:r>
            <a:endParaRPr lang="en-US"/>
          </a:p>
        </p:txBody>
      </p:sp>
      <p:sp>
        <p:nvSpPr>
          <p:cNvPr id="10" name="TextBox 9"/>
          <p:cNvSpPr txBox="1"/>
          <p:nvPr/>
        </p:nvSpPr>
        <p:spPr>
          <a:xfrm>
            <a:off x="7099609" y="3616325"/>
            <a:ext cx="3021981" cy="369332"/>
          </a:xfrm>
          <a:prstGeom prst="rect">
            <a:avLst/>
          </a:prstGeom>
          <a:noFill/>
        </p:spPr>
        <p:txBody>
          <a:bodyPr wrap="none" rtlCol="0">
            <a:spAutoFit/>
          </a:bodyPr>
          <a:lstStyle/>
          <a:p>
            <a:r>
              <a:rPr lang="en-US" smtClean="0"/>
              <a:t>Magic numbers removed</a:t>
            </a:r>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0747"/>
            <a:ext cx="6680200" cy="20955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4130675"/>
            <a:ext cx="6781800" cy="2527300"/>
          </a:xfrm>
          <a:prstGeom prst="rect">
            <a:avLst/>
          </a:prstGeom>
        </p:spPr>
      </p:pic>
    </p:spTree>
    <p:extLst>
      <p:ext uri="{BB962C8B-B14F-4D97-AF65-F5344CB8AC3E}">
        <p14:creationId xmlns:p14="http://schemas.microsoft.com/office/powerpoint/2010/main" val="1606567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“Magic Numbers”</a:t>
            </a:r>
            <a:endParaRPr lang="en-US" dirty="0"/>
          </a:p>
        </p:txBody>
      </p:sp>
      <p:sp>
        <p:nvSpPr>
          <p:cNvPr id="4" name="TextBox 3"/>
          <p:cNvSpPr txBox="1"/>
          <p:nvPr/>
        </p:nvSpPr>
        <p:spPr>
          <a:xfrm>
            <a:off x="4271058" y="1417638"/>
            <a:ext cx="4062714" cy="369332"/>
          </a:xfrm>
          <a:prstGeom prst="rect">
            <a:avLst/>
          </a:prstGeom>
          <a:noFill/>
        </p:spPr>
        <p:txBody>
          <a:bodyPr wrap="square" rtlCol="0">
            <a:spAutoFit/>
          </a:bodyPr>
          <a:lstStyle/>
          <a:p>
            <a:r>
              <a:rPr lang="en-US" dirty="0" smtClean="0"/>
              <a:t>What it </a:t>
            </a:r>
            <a:r>
              <a:rPr lang="en-US" smtClean="0"/>
              <a:t>looks like to programmers</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8038" y="2559050"/>
            <a:ext cx="3771900" cy="4298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00" y="2757420"/>
            <a:ext cx="5041900" cy="3453556"/>
          </a:xfrm>
          <a:prstGeom prst="rect">
            <a:avLst/>
          </a:prstGeom>
        </p:spPr>
      </p:pic>
      <p:sp>
        <p:nvSpPr>
          <p:cNvPr id="9" name="TextBox 8"/>
          <p:cNvSpPr txBox="1"/>
          <p:nvPr/>
        </p:nvSpPr>
        <p:spPr>
          <a:xfrm>
            <a:off x="971550" y="2157413"/>
            <a:ext cx="2489784" cy="369332"/>
          </a:xfrm>
          <a:prstGeom prst="rect">
            <a:avLst/>
          </a:prstGeom>
          <a:noFill/>
        </p:spPr>
        <p:txBody>
          <a:bodyPr wrap="none" rtlCol="0">
            <a:spAutoFit/>
          </a:bodyPr>
          <a:lstStyle/>
          <a:p>
            <a:r>
              <a:rPr lang="en-US" dirty="0" smtClean="0"/>
              <a:t>With magic numbers</a:t>
            </a:r>
            <a:endParaRPr lang="en-US" dirty="0"/>
          </a:p>
        </p:txBody>
      </p:sp>
      <p:sp>
        <p:nvSpPr>
          <p:cNvPr id="10" name="TextBox 9"/>
          <p:cNvSpPr txBox="1"/>
          <p:nvPr/>
        </p:nvSpPr>
        <p:spPr>
          <a:xfrm>
            <a:off x="7443788" y="2000250"/>
            <a:ext cx="2860078" cy="369332"/>
          </a:xfrm>
          <a:prstGeom prst="rect">
            <a:avLst/>
          </a:prstGeom>
          <a:noFill/>
        </p:spPr>
        <p:txBody>
          <a:bodyPr wrap="none" rtlCol="0">
            <a:spAutoFit/>
          </a:bodyPr>
          <a:lstStyle/>
          <a:p>
            <a:r>
              <a:rPr lang="en-US" dirty="0" smtClean="0"/>
              <a:t>Without magic numbers</a:t>
            </a:r>
          </a:p>
        </p:txBody>
      </p:sp>
    </p:spTree>
    <p:extLst>
      <p:ext uri="{BB962C8B-B14F-4D97-AF65-F5344CB8AC3E}">
        <p14:creationId xmlns:p14="http://schemas.microsoft.com/office/powerpoint/2010/main" val="127009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a:t>
            </a:r>
            <a:endParaRPr lang="en-US" dirty="0"/>
          </a:p>
        </p:txBody>
      </p:sp>
      <p:sp>
        <p:nvSpPr>
          <p:cNvPr id="7" name="TextBox 6"/>
          <p:cNvSpPr txBox="1"/>
          <p:nvPr/>
        </p:nvSpPr>
        <p:spPr>
          <a:xfrm>
            <a:off x="136525" y="2118925"/>
            <a:ext cx="1680268" cy="646331"/>
          </a:xfrm>
          <a:prstGeom prst="rect">
            <a:avLst/>
          </a:prstGeom>
          <a:noFill/>
        </p:spPr>
        <p:txBody>
          <a:bodyPr wrap="none" rtlCol="0">
            <a:spAutoFit/>
          </a:bodyPr>
          <a:lstStyle/>
          <a:p>
            <a:r>
              <a:rPr lang="en-US" smtClean="0"/>
              <a:t>Not simplified</a:t>
            </a:r>
          </a:p>
          <a:p>
            <a:endParaRPr lang="en-US" dirty="0"/>
          </a:p>
        </p:txBody>
      </p:sp>
      <p:sp>
        <p:nvSpPr>
          <p:cNvPr id="8" name="TextBox 7"/>
          <p:cNvSpPr txBox="1"/>
          <p:nvPr/>
        </p:nvSpPr>
        <p:spPr>
          <a:xfrm>
            <a:off x="7337805" y="4217345"/>
            <a:ext cx="1241045" cy="369332"/>
          </a:xfrm>
          <a:prstGeom prst="rect">
            <a:avLst/>
          </a:prstGeom>
          <a:noFill/>
        </p:spPr>
        <p:txBody>
          <a:bodyPr wrap="none" rtlCol="0">
            <a:spAutoFit/>
          </a:bodyPr>
          <a:lstStyle/>
          <a:p>
            <a:r>
              <a:rPr lang="en-US" smtClean="0"/>
              <a:t>Simplified</a:t>
            </a:r>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73337"/>
            <a:ext cx="6781800" cy="25273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750" y="4635500"/>
            <a:ext cx="7188200" cy="2222500"/>
          </a:xfrm>
          <a:prstGeom prst="rect">
            <a:avLst/>
          </a:prstGeom>
        </p:spPr>
      </p:pic>
    </p:spTree>
    <p:extLst>
      <p:ext uri="{BB962C8B-B14F-4D97-AF65-F5344CB8AC3E}">
        <p14:creationId xmlns:p14="http://schemas.microsoft.com/office/powerpoint/2010/main" val="143758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a:t>
            </a:r>
            <a:endParaRPr lang="en-US" dirty="0"/>
          </a:p>
        </p:txBody>
      </p:sp>
      <p:sp>
        <p:nvSpPr>
          <p:cNvPr id="4" name="TextBox 3"/>
          <p:cNvSpPr txBox="1"/>
          <p:nvPr/>
        </p:nvSpPr>
        <p:spPr>
          <a:xfrm>
            <a:off x="4271058" y="1417638"/>
            <a:ext cx="4062714" cy="369332"/>
          </a:xfrm>
          <a:prstGeom prst="rect">
            <a:avLst/>
          </a:prstGeom>
          <a:noFill/>
        </p:spPr>
        <p:txBody>
          <a:bodyPr wrap="square" rtlCol="0">
            <a:spAutoFit/>
          </a:bodyPr>
          <a:lstStyle/>
          <a:p>
            <a:r>
              <a:rPr lang="en-US" dirty="0" smtClean="0"/>
              <a:t>What it </a:t>
            </a:r>
            <a:r>
              <a:rPr lang="en-US" smtClean="0"/>
              <a:t>looks like to programmers</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15" y="2757420"/>
            <a:ext cx="6045200" cy="12319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463" y="5146675"/>
            <a:ext cx="3479800" cy="279400"/>
          </a:xfrm>
          <a:prstGeom prst="rect">
            <a:avLst/>
          </a:prstGeom>
        </p:spPr>
      </p:pic>
      <p:sp>
        <p:nvSpPr>
          <p:cNvPr id="8" name="TextBox 7"/>
          <p:cNvSpPr txBox="1"/>
          <p:nvPr/>
        </p:nvSpPr>
        <p:spPr>
          <a:xfrm>
            <a:off x="528638" y="2300288"/>
            <a:ext cx="1680268" cy="369332"/>
          </a:xfrm>
          <a:prstGeom prst="rect">
            <a:avLst/>
          </a:prstGeom>
          <a:noFill/>
        </p:spPr>
        <p:txBody>
          <a:bodyPr wrap="none" rtlCol="0">
            <a:spAutoFit/>
          </a:bodyPr>
          <a:lstStyle/>
          <a:p>
            <a:r>
              <a:rPr lang="en-US" dirty="0" smtClean="0"/>
              <a:t>Not simplified</a:t>
            </a:r>
            <a:endParaRPr lang="en-US" dirty="0"/>
          </a:p>
        </p:txBody>
      </p:sp>
      <p:sp>
        <p:nvSpPr>
          <p:cNvPr id="9" name="TextBox 8"/>
          <p:cNvSpPr txBox="1"/>
          <p:nvPr/>
        </p:nvSpPr>
        <p:spPr>
          <a:xfrm>
            <a:off x="7256463" y="4592677"/>
            <a:ext cx="1241045" cy="369332"/>
          </a:xfrm>
          <a:prstGeom prst="rect">
            <a:avLst/>
          </a:prstGeom>
          <a:noFill/>
        </p:spPr>
        <p:txBody>
          <a:bodyPr wrap="none" rtlCol="0">
            <a:spAutoFit/>
          </a:bodyPr>
          <a:lstStyle/>
          <a:p>
            <a:r>
              <a:rPr lang="en-US" smtClean="0"/>
              <a:t>Simplified</a:t>
            </a:r>
            <a:endParaRPr lang="en-US"/>
          </a:p>
        </p:txBody>
      </p:sp>
    </p:spTree>
    <p:extLst>
      <p:ext uri="{BB962C8B-B14F-4D97-AF65-F5344CB8AC3E}">
        <p14:creationId xmlns:p14="http://schemas.microsoft.com/office/powerpoint/2010/main" val="2278049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262</TotalTime>
  <Words>312</Words>
  <Application>Microsoft Macintosh PowerPoint</Application>
  <PresentationFormat>Widescreen</PresentationFormat>
  <Paragraphs>62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Mangal</vt:lpstr>
      <vt:lpstr>Wingdings 2</vt:lpstr>
      <vt:lpstr>Quotable</vt:lpstr>
      <vt:lpstr>Making Beautiful Code</vt:lpstr>
      <vt:lpstr>Syntax and Indentation</vt:lpstr>
      <vt:lpstr>Syntax and Indentation</vt:lpstr>
      <vt:lpstr>Function and Variable Names</vt:lpstr>
      <vt:lpstr>Function and Variable Names</vt:lpstr>
      <vt:lpstr>Remove “Magic Numbers”</vt:lpstr>
      <vt:lpstr>Remove “Magic Numbers”</vt:lpstr>
      <vt:lpstr>Simplify</vt:lpstr>
      <vt:lpstr>Simplify</vt:lpstr>
      <vt:lpstr>Validate Inputs</vt:lpstr>
      <vt:lpstr>Validate Inputs</vt:lpstr>
      <vt:lpstr>Other Improvements</vt:lpstr>
      <vt:lpstr>Cleaning up development code</vt:lpstr>
      <vt:lpstr>Cleaning up development code</vt:lpstr>
      <vt:lpstr>Modularization</vt:lpstr>
      <vt:lpstr>Modularization and cleaned up code.</vt:lpstr>
      <vt:lpstr>There’s always ways to improve!</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Beautiful Code</dc:title>
  <dc:creator>John Taylor Blanche</dc:creator>
  <cp:lastModifiedBy>John Taylor Blanche</cp:lastModifiedBy>
  <cp:revision>17</cp:revision>
  <dcterms:created xsi:type="dcterms:W3CDTF">2017-09-11T16:26:04Z</dcterms:created>
  <dcterms:modified xsi:type="dcterms:W3CDTF">2017-11-07T15:44:53Z</dcterms:modified>
</cp:coreProperties>
</file>